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091E1E-70B4-F4DF-FA52-5C76D27246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F758721-C4BC-7DEE-A812-5E33E8F234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8C0130-7800-8234-AF1B-8828E9A88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2AF317-6919-FF5B-86F6-A11643930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996F6B-033C-52AF-7EBE-EF2668316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562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FD33AC-935B-56ED-E731-D675697E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3C5AE4A-A133-EBB1-36A4-333CF0B87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7CD9CA-D707-22C5-9B15-22736DDB9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9E3DEF-2329-3578-7D97-B391BB4C9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12965D-9104-5F14-8A02-7EDF92BF9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328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9ABA11B-653D-944E-DBE2-AA5E23452A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22AB31A-2BE5-7A66-B164-2B22A64CD7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88403-7574-9103-79D5-2A40CCBF5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D0AB50-18D0-CB41-E158-343093273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D92B79-73F9-B8E2-3F63-845CCDA9E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119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ADE9AB-5A0A-3F7B-46E6-10D6E466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763718-D440-A3FC-BF9E-9AF4D0E6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6943AF-475E-B49D-76A2-0697360A7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A6A1E3-3A0C-B2C4-08CA-4A94D0F4F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3A0486-6186-E049-39F1-343A9942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489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C13F4E-0E87-3A80-5497-8A8ABAD37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962538-945B-C160-EB5C-319C19298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546667-ED31-4BCA-2E58-849DE672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5DDD5A-E6B6-8110-03E7-EA34E2D13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2467EA-942A-F963-6E86-355C12E35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722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F63DE3-0B33-1B06-1C2B-A59D66451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CAF3DC-B355-BC0D-99F8-B8EA2FE492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90E823-7DFF-62CD-7FBC-5ECB734B6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CB1160-16E5-9C90-A23D-A829149E4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D15FB2-F3C5-44DA-07C4-099DBBE55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A9019F-0E33-6104-80E2-33E039196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764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D0D0DB-935E-3E6C-C03A-3D9076C2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E41C1B-7939-7B93-561C-D687EE5B5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E13017-2577-0C2C-40CC-709B06AD5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9FC0891-36E0-BE7E-5800-06D88BE592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10010D-A3FF-1326-B879-1C25A15B7D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8D0BB36-C649-5AD6-8F06-F9E7815B3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8FCF9DF-9F0D-3461-408F-5245CFAAD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4C6F4BC-01E2-9823-E9EA-2F5FC4D8F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815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405690-49CA-C40B-5588-EC479FFFC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F78ECC2-866C-6619-F32B-033242A18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CFBAB69-E23D-A5E0-B2AD-003C3BDD1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D8FD683-2EBE-06A5-F536-9BA557E65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3000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CAACC33-3D86-1A19-B621-2A178AB15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4F6F189-7949-6332-6385-B2AA86152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12F751A-5D2B-0A39-B195-E27FB1ABE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100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86BA7B-004A-FDFD-CE9E-6E4CD238C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F0D48F-BC70-E3D9-F249-3A1CB273D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5E946B-105F-14FB-BFF0-2EFA7916B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F9C46A-07B1-2294-9C06-EB83DBB4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A46D37-F4CD-7B85-DA15-3B78864E1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3551EC-3D23-0AA1-E8C3-3F1E9AC72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930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3E2D7D-1F6F-E68B-08DE-569B5E9DB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69DA3C1-DE62-5D29-71EB-E641DA0E9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D1FDED-E6F5-65C9-F03A-BAB88E1E2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83CA66-8135-A846-3AF2-9DF83164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D22DC2-D16B-D95F-230F-232540D82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260E11-5BE5-32F7-4881-841E16D14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279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63E8337-BDE3-04F3-D36A-E8486CB09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9408C1-29E8-3528-9283-B831D9627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BA4A6D-E5A0-6898-D28E-C9120164C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5B3773-545C-4899-B8D3-EC363B6F020E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1F8FB8-7043-C550-99E5-65432D15C5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AE3FD2-9DA0-66B0-D107-664D476D2D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F96CD-3968-40D0-96EB-F3BDCEA000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4304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tif"/><Relationship Id="rId7" Type="http://schemas.openxmlformats.org/officeDocument/2006/relationships/image" Target="../media/image6.jp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>
            <a:extLst>
              <a:ext uri="{FF2B5EF4-FFF2-40B4-BE49-F238E27FC236}">
                <a16:creationId xmlns:a16="http://schemas.microsoft.com/office/drawing/2014/main" id="{EB9F6521-FCFC-A1E8-03D7-7766F37F7F21}"/>
              </a:ext>
            </a:extLst>
          </p:cNvPr>
          <p:cNvGrpSpPr/>
          <p:nvPr/>
        </p:nvGrpSpPr>
        <p:grpSpPr>
          <a:xfrm>
            <a:off x="300422" y="724662"/>
            <a:ext cx="11741841" cy="5884334"/>
            <a:chOff x="300422" y="724662"/>
            <a:chExt cx="11741841" cy="5884334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B9E634E2-398B-BFC0-AE55-93F937A057D2}"/>
                </a:ext>
              </a:extLst>
            </p:cNvPr>
            <p:cNvGrpSpPr/>
            <p:nvPr/>
          </p:nvGrpSpPr>
          <p:grpSpPr>
            <a:xfrm>
              <a:off x="3436622" y="724662"/>
              <a:ext cx="4028826" cy="2704338"/>
              <a:chOff x="212655" y="619493"/>
              <a:chExt cx="3369531" cy="2308879"/>
            </a:xfrm>
          </p:grpSpPr>
          <p:pic>
            <p:nvPicPr>
              <p:cNvPr id="13" name="图片 12">
                <a:extLst>
                  <a:ext uri="{FF2B5EF4-FFF2-40B4-BE49-F238E27FC236}">
                    <a16:creationId xmlns:a16="http://schemas.microsoft.com/office/drawing/2014/main" id="{6EEE17A2-69CA-30A8-B506-33BF69FD90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369" t="38790" r="29649" b="52119"/>
              <a:stretch/>
            </p:blipFill>
            <p:spPr>
              <a:xfrm>
                <a:off x="1065230" y="1443981"/>
                <a:ext cx="2516956" cy="406659"/>
              </a:xfrm>
              <a:prstGeom prst="rect">
                <a:avLst/>
              </a:prstGeom>
            </p:spPr>
          </p:pic>
          <p:pic>
            <p:nvPicPr>
              <p:cNvPr id="15" name="图片 14">
                <a:extLst>
                  <a:ext uri="{FF2B5EF4-FFF2-40B4-BE49-F238E27FC236}">
                    <a16:creationId xmlns:a16="http://schemas.microsoft.com/office/drawing/2014/main" id="{8E69EE69-333F-2226-83E7-772E0C2AC7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507" t="32714" r="27179" b="58023"/>
              <a:stretch/>
            </p:blipFill>
            <p:spPr>
              <a:xfrm>
                <a:off x="1041663" y="2487660"/>
                <a:ext cx="2516956" cy="440712"/>
              </a:xfrm>
              <a:prstGeom prst="rect">
                <a:avLst/>
              </a:prstGeom>
            </p:spPr>
          </p:pic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B0A522AD-6AF3-987E-E84C-1B0AF490F10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214" t="33797" r="18361" b="57060"/>
              <a:stretch/>
            </p:blipFill>
            <p:spPr>
              <a:xfrm>
                <a:off x="1065230" y="943373"/>
                <a:ext cx="2516956" cy="405352"/>
              </a:xfrm>
              <a:prstGeom prst="rect">
                <a:avLst/>
              </a:prstGeom>
            </p:spPr>
          </p:pic>
          <p:pic>
            <p:nvPicPr>
              <p:cNvPr id="19" name="图片 18">
                <a:extLst>
                  <a:ext uri="{FF2B5EF4-FFF2-40B4-BE49-F238E27FC236}">
                    <a16:creationId xmlns:a16="http://schemas.microsoft.com/office/drawing/2014/main" id="{FF9B9D81-03E0-60F2-E599-5EBB2AB5C0D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698" t="35565" r="25940" b="55241"/>
              <a:stretch/>
            </p:blipFill>
            <p:spPr>
              <a:xfrm>
                <a:off x="1041663" y="1945896"/>
                <a:ext cx="2516956" cy="446508"/>
              </a:xfrm>
              <a:prstGeom prst="rect">
                <a:avLst/>
              </a:prstGeom>
            </p:spPr>
          </p:pic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DC17008A-F4EF-FAE2-B04F-49CF5A170DDF}"/>
                  </a:ext>
                </a:extLst>
              </p:cNvPr>
              <p:cNvSpPr txBox="1"/>
              <p:nvPr/>
            </p:nvSpPr>
            <p:spPr>
              <a:xfrm>
                <a:off x="527255" y="975240"/>
                <a:ext cx="10959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LC3</a:t>
                </a:r>
                <a:endParaRPr lang="zh-CN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20E1C7BA-C2CA-BC72-E106-FDE0AC9B0051}"/>
                  </a:ext>
                </a:extLst>
              </p:cNvPr>
              <p:cNvSpPr txBox="1"/>
              <p:nvPr/>
            </p:nvSpPr>
            <p:spPr>
              <a:xfrm>
                <a:off x="1256785" y="634668"/>
                <a:ext cx="485848" cy="4556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  <a:endParaRPr lang="zh-CN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7A092585-CE58-3B20-CB8E-A62D8741B93C}"/>
                  </a:ext>
                </a:extLst>
              </p:cNvPr>
              <p:cNvSpPr txBox="1"/>
              <p:nvPr/>
            </p:nvSpPr>
            <p:spPr>
              <a:xfrm>
                <a:off x="1830842" y="619493"/>
                <a:ext cx="48584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endParaRPr lang="zh-CN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A0E263C2-AC4D-2E33-E102-F6F0BD686CA9}"/>
                  </a:ext>
                </a:extLst>
              </p:cNvPr>
              <p:cNvSpPr txBox="1"/>
              <p:nvPr/>
            </p:nvSpPr>
            <p:spPr>
              <a:xfrm>
                <a:off x="2472163" y="629303"/>
                <a:ext cx="48584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  <a:endParaRPr lang="zh-CN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EE209124-B398-01F9-74AF-34B686F26518}"/>
                  </a:ext>
                </a:extLst>
              </p:cNvPr>
              <p:cNvSpPr txBox="1"/>
              <p:nvPr/>
            </p:nvSpPr>
            <p:spPr>
              <a:xfrm>
                <a:off x="3072771" y="629686"/>
                <a:ext cx="48584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4</a:t>
                </a:r>
                <a:endParaRPr lang="zh-CN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1E119226-E608-33CF-1B28-89E0E22560EF}"/>
                  </a:ext>
                </a:extLst>
              </p:cNvPr>
              <p:cNvSpPr txBox="1"/>
              <p:nvPr/>
            </p:nvSpPr>
            <p:spPr>
              <a:xfrm>
                <a:off x="403730" y="1493421"/>
                <a:ext cx="10959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Beclin</a:t>
                </a:r>
                <a:endParaRPr lang="zh-CN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2053E69-F151-E698-99E2-7845B91ABB5C}"/>
                  </a:ext>
                </a:extLst>
              </p:cNvPr>
              <p:cNvSpPr txBox="1"/>
              <p:nvPr/>
            </p:nvSpPr>
            <p:spPr>
              <a:xfrm>
                <a:off x="517240" y="2043261"/>
                <a:ext cx="73945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P62</a:t>
                </a:r>
                <a:endParaRPr lang="zh-CN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5B05622-6FEC-2FA4-ED51-927D85B16F19}"/>
                  </a:ext>
                </a:extLst>
              </p:cNvPr>
              <p:cNvSpPr txBox="1"/>
              <p:nvPr/>
            </p:nvSpPr>
            <p:spPr>
              <a:xfrm>
                <a:off x="212655" y="2557023"/>
                <a:ext cx="10959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GAPDH</a:t>
                </a:r>
                <a:endParaRPr lang="zh-CN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43F2CBB0-CCF1-9306-9E9B-C08711E7C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4611" y="3765537"/>
              <a:ext cx="4028826" cy="2843459"/>
            </a:xfrm>
            <a:prstGeom prst="rect">
              <a:avLst/>
            </a:prstGeom>
          </p:spPr>
        </p:pic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53A7B3B9-6CBD-FB87-3A09-5E53D93F02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422" y="3888032"/>
              <a:ext cx="3684189" cy="2598470"/>
            </a:xfrm>
            <a:prstGeom prst="rect">
              <a:avLst/>
            </a:prstGeom>
          </p:spPr>
        </p:pic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5237A99B-5C7D-0D19-4A10-1CF194A28D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13437" y="3763384"/>
              <a:ext cx="4028826" cy="28456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143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8</Words>
  <Application>Microsoft Office PowerPoint</Application>
  <PresentationFormat>宽屏</PresentationFormat>
  <Paragraphs>8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锋</dc:creator>
  <cp:lastModifiedBy>锋</cp:lastModifiedBy>
  <cp:revision>2</cp:revision>
  <dcterms:created xsi:type="dcterms:W3CDTF">2023-03-17T09:46:33Z</dcterms:created>
  <dcterms:modified xsi:type="dcterms:W3CDTF">2023-03-17T11:18:13Z</dcterms:modified>
</cp:coreProperties>
</file>

<file path=docProps/thumbnail.jpeg>
</file>